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8" r:id="rId2"/>
    <p:sldId id="335" r:id="rId3"/>
    <p:sldId id="336" r:id="rId4"/>
    <p:sldId id="337" r:id="rId5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258"/>
            <p14:sldId id="335"/>
            <p14:sldId id="336"/>
            <p14:sldId id="337"/>
          </p14:sldIdLst>
        </p14:section>
        <p14:section name="Untitled Section" id="{1E9DB855-6DE6-534A-B971-D270129F309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73" d="100"/>
          <a:sy n="73" d="100"/>
        </p:scale>
        <p:origin x="-595" y="-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10/4/2018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" y="550413"/>
            <a:ext cx="2057400" cy="10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10/4/2018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742950"/>
            <a:ext cx="1934510" cy="96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10/4/2018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10/4/2018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10/4/2018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2" y="724611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10/4/2018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10/4/2018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756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28575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10/4/2018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4718134"/>
            <a:ext cx="723900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</a:rPr>
              <a:t>2018</a:t>
            </a:r>
            <a:r>
              <a:rPr lang="en-US" sz="1600" i="1" baseline="0" dirty="0" smtClean="0">
                <a:solidFill>
                  <a:schemeClr val="bg1"/>
                </a:solidFill>
              </a:rPr>
              <a:t> Annual Conference: Get Plugged In!  </a:t>
            </a:r>
            <a:endParaRPr lang="en-US" sz="1600" i="1" dirty="0" smtClean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543800" y="4552950"/>
            <a:ext cx="994817" cy="49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5" r:id="rId4"/>
    <p:sldLayoutId id="2147483675" r:id="rId5"/>
    <p:sldLayoutId id="2147483676" r:id="rId6"/>
    <p:sldLayoutId id="2147483679" r:id="rId7"/>
    <p:sldLayoutId id="214748368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279C8-A93D-4478-9202-94FF242A8F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5554</TotalTime>
  <Words>8</Words>
  <Application>Microsoft Office PowerPoint</Application>
  <PresentationFormat>On-screen Show (16:9)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Title</vt:lpstr>
      <vt:lpstr>Text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Susan Ruland</cp:lastModifiedBy>
  <cp:revision>123</cp:revision>
  <cp:lastPrinted>2013-03-18T17:39:17Z</cp:lastPrinted>
  <dcterms:created xsi:type="dcterms:W3CDTF">2013-03-13T19:30:33Z</dcterms:created>
  <dcterms:modified xsi:type="dcterms:W3CDTF">2018-10-04T12:24:57Z</dcterms:modified>
</cp:coreProperties>
</file>